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88" r:id="rId4"/>
    <p:sldId id="290" r:id="rId5"/>
    <p:sldId id="257" r:id="rId6"/>
    <p:sldId id="260" r:id="rId7"/>
    <p:sldId id="287" r:id="rId8"/>
    <p:sldId id="289" r:id="rId9"/>
    <p:sldId id="286" r:id="rId10"/>
    <p:sldId id="298" r:id="rId11"/>
    <p:sldId id="303" r:id="rId12"/>
    <p:sldId id="307" r:id="rId13"/>
    <p:sldId id="284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73"/>
    <p:restoredTop sz="96327"/>
  </p:normalViewPr>
  <p:slideViewPr>
    <p:cSldViewPr snapToGrid="0" snapToObjects="1">
      <p:cViewPr varScale="1">
        <p:scale>
          <a:sx n="83" d="100"/>
          <a:sy n="83" d="100"/>
        </p:scale>
        <p:origin x="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/>
              <a:t>online.dr-chuck.com</a:t>
            </a:r>
            <a:endParaRPr lang="en-US" dirty="0"/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“professional” line of C during your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</a:t>
            </a:r>
            <a:r>
              <a:rPr lang="en-US" u="sng" dirty="0"/>
              <a:t>do not </a:t>
            </a:r>
            <a:r>
              <a:rPr lang="en-US" dirty="0"/>
              <a:t>search for solutions to programming</a:t>
            </a:r>
          </a:p>
          <a:p>
            <a:r>
              <a:rPr lang="en-US" dirty="0"/>
              <a:t>Each exercise is teaching you something and preparing you to learn something much more challenging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8F9202-AE70-BBC2-9B77-1D1C74CE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Unlocking Advanced Topics</a:t>
            </a:r>
          </a:p>
        </p:txBody>
      </p:sp>
      <p:pic>
        <p:nvPicPr>
          <p:cNvPr id="8" name="Picture 7" descr="A PHP Logo">
            <a:extLst>
              <a:ext uri="{FF2B5EF4-FFF2-40B4-BE49-F238E27FC236}">
                <a16:creationId xmlns:a16="http://schemas.microsoft.com/office/drawing/2014/main" id="{7AED7D2C-368C-7AB6-1DF3-7A9BB522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06" y="2829438"/>
            <a:ext cx="1597030" cy="863394"/>
          </a:xfrm>
          <a:prstGeom prst="rect">
            <a:avLst/>
          </a:prstGeom>
        </p:spPr>
      </p:pic>
      <p:pic>
        <p:nvPicPr>
          <p:cNvPr id="10" name="Picture 9" descr="A Python logo">
            <a:extLst>
              <a:ext uri="{FF2B5EF4-FFF2-40B4-BE49-F238E27FC236}">
                <a16:creationId xmlns:a16="http://schemas.microsoft.com/office/drawing/2014/main" id="{2C4AAD0F-8C59-6B11-0DF7-616AE46E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9" y="1098537"/>
            <a:ext cx="1303071" cy="1303071"/>
          </a:xfrm>
          <a:prstGeom prst="rect">
            <a:avLst/>
          </a:prstGeom>
        </p:spPr>
      </p:pic>
      <p:pic>
        <p:nvPicPr>
          <p:cNvPr id="12" name="Picture 11" descr="A Django logo">
            <a:extLst>
              <a:ext uri="{FF2B5EF4-FFF2-40B4-BE49-F238E27FC236}">
                <a16:creationId xmlns:a16="http://schemas.microsoft.com/office/drawing/2014/main" id="{A1C2DDCB-37D5-2909-A1F6-22A84F5EE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4" y="4729534"/>
            <a:ext cx="1971658" cy="683919"/>
          </a:xfrm>
          <a:prstGeom prst="rect">
            <a:avLst/>
          </a:prstGeom>
        </p:spPr>
      </p:pic>
      <p:pic>
        <p:nvPicPr>
          <p:cNvPr id="14" name="Picture 13" descr="An HTML 5 Logo">
            <a:extLst>
              <a:ext uri="{FF2B5EF4-FFF2-40B4-BE49-F238E27FC236}">
                <a16:creationId xmlns:a16="http://schemas.microsoft.com/office/drawing/2014/main" id="{FD81D977-DDDE-8E7F-0BB7-CCC81FB1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76" y="3429000"/>
            <a:ext cx="707457" cy="989484"/>
          </a:xfrm>
          <a:prstGeom prst="rect">
            <a:avLst/>
          </a:prstGeom>
        </p:spPr>
      </p:pic>
      <p:pic>
        <p:nvPicPr>
          <p:cNvPr id="16" name="Picture 15" descr="A CSS3 Logo">
            <a:extLst>
              <a:ext uri="{FF2B5EF4-FFF2-40B4-BE49-F238E27FC236}">
                <a16:creationId xmlns:a16="http://schemas.microsoft.com/office/drawing/2014/main" id="{A6674DE3-59EA-3419-043E-D14A65FE1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656" y="3651102"/>
            <a:ext cx="849621" cy="1168942"/>
          </a:xfrm>
          <a:prstGeom prst="rect">
            <a:avLst/>
          </a:prstGeom>
        </p:spPr>
      </p:pic>
      <p:pic>
        <p:nvPicPr>
          <p:cNvPr id="18" name="Picture 17" descr="A Java Programming Language logo">
            <a:extLst>
              <a:ext uri="{FF2B5EF4-FFF2-40B4-BE49-F238E27FC236}">
                <a16:creationId xmlns:a16="http://schemas.microsoft.com/office/drawing/2014/main" id="{6D8CEBF7-A297-6069-CD37-067AEE98F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49" y="2648865"/>
            <a:ext cx="1876948" cy="1173093"/>
          </a:xfrm>
          <a:prstGeom prst="rect">
            <a:avLst/>
          </a:prstGeom>
        </p:spPr>
      </p:pic>
      <p:pic>
        <p:nvPicPr>
          <p:cNvPr id="20" name="Picture 19" descr="The C++ Logo">
            <a:extLst>
              <a:ext uri="{FF2B5EF4-FFF2-40B4-BE49-F238E27FC236}">
                <a16:creationId xmlns:a16="http://schemas.microsoft.com/office/drawing/2014/main" id="{78541EFC-1965-5140-A2F0-415822FAA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0721" y="2261023"/>
            <a:ext cx="866800" cy="9743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8A5871-D040-DC37-4BE0-FD00B2BAFBD2}"/>
              </a:ext>
            </a:extLst>
          </p:cNvPr>
          <p:cNvCxnSpPr/>
          <p:nvPr/>
        </p:nvCxnSpPr>
        <p:spPr>
          <a:xfrm flipV="1">
            <a:off x="6096000" y="1534813"/>
            <a:ext cx="0" cy="50612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he front cover of &quot;The C Programming Language&quot; textbook">
            <a:extLst>
              <a:ext uri="{FF2B5EF4-FFF2-40B4-BE49-F238E27FC236}">
                <a16:creationId xmlns:a16="http://schemas.microsoft.com/office/drawing/2014/main" id="{474CE6CD-EF75-B283-1D00-506F85DB4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684" y="2302893"/>
            <a:ext cx="2139751" cy="2886075"/>
          </a:xfrm>
          <a:prstGeom prst="rect">
            <a:avLst/>
          </a:prstGeom>
        </p:spPr>
      </p:pic>
      <p:pic>
        <p:nvPicPr>
          <p:cNvPr id="24" name="Picture 23" descr="A MySQL logo">
            <a:extLst>
              <a:ext uri="{FF2B5EF4-FFF2-40B4-BE49-F238E27FC236}">
                <a16:creationId xmlns:a16="http://schemas.microsoft.com/office/drawing/2014/main" id="{893408A4-AB98-7F3B-E938-3F343ED86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775" y="4955605"/>
            <a:ext cx="1728855" cy="1168942"/>
          </a:xfrm>
          <a:prstGeom prst="rect">
            <a:avLst/>
          </a:prstGeom>
        </p:spPr>
      </p:pic>
      <p:pic>
        <p:nvPicPr>
          <p:cNvPr id="26" name="Picture 25" descr="A PostgreSQL logo">
            <a:extLst>
              <a:ext uri="{FF2B5EF4-FFF2-40B4-BE49-F238E27FC236}">
                <a16:creationId xmlns:a16="http://schemas.microsoft.com/office/drawing/2014/main" id="{F3D9F629-5234-AFED-7116-77A8F362E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964" y="1750072"/>
            <a:ext cx="1179768" cy="1217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984397-5F8F-8678-84BD-BB268D6E3E64}"/>
              </a:ext>
            </a:extLst>
          </p:cNvPr>
          <p:cNvSpPr txBox="1"/>
          <p:nvPr/>
        </p:nvSpPr>
        <p:spPr>
          <a:xfrm>
            <a:off x="7715250" y="1682583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8F45DE-3197-68ED-893B-595C85555657}"/>
              </a:ext>
            </a:extLst>
          </p:cNvPr>
          <p:cNvSpPr txBox="1"/>
          <p:nvPr/>
        </p:nvSpPr>
        <p:spPr>
          <a:xfrm>
            <a:off x="8001796" y="4233818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BB8B09-E535-4102-9354-A986ADDFBAE2}"/>
              </a:ext>
            </a:extLst>
          </p:cNvPr>
          <p:cNvSpPr txBox="1"/>
          <p:nvPr/>
        </p:nvSpPr>
        <p:spPr>
          <a:xfrm>
            <a:off x="7508106" y="5111953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F5FFA-B8E1-B1CF-F6EE-559D692A9220}"/>
              </a:ext>
            </a:extLst>
          </p:cNvPr>
          <p:cNvSpPr txBox="1"/>
          <p:nvPr/>
        </p:nvSpPr>
        <p:spPr>
          <a:xfrm>
            <a:off x="9385054" y="4886827"/>
            <a:ext cx="23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Oriented Design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C6CA5-66F8-FB5D-7030-E9BA89C194AA}"/>
              </a:ext>
            </a:extLst>
          </p:cNvPr>
          <p:cNvSpPr txBox="1"/>
          <p:nvPr/>
        </p:nvSpPr>
        <p:spPr>
          <a:xfrm>
            <a:off x="8570846" y="5778541"/>
            <a:ext cx="295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882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“Dr. Chuck” and Computing</a:t>
            </a:r>
          </a:p>
          <a:p>
            <a:r>
              <a:rPr lang="en-US" dirty="0"/>
              <a:t>Gender balance in computing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>
                <a:hlinkClick r:id="rId2"/>
              </a:rPr>
              <a:t>ihts.pr4e.</a:t>
            </a:r>
            <a:r>
              <a:rPr lang="en-US" dirty="0">
                <a:hlinkClick r:id="rId2"/>
              </a:rPr>
              <a:t>com</a:t>
            </a:r>
            <a:endParaRPr lang="en-US" dirty="0"/>
          </a:p>
          <a:p>
            <a:r>
              <a:rPr lang="en-US" dirty="0"/>
              <a:t>Python for Everybody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1054</Words>
  <Application>Microsoft Macintosh PowerPoint</Application>
  <PresentationFormat>Widescreen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A Brief History of Computers</vt:lpstr>
      <vt:lpstr>History of UNIX</vt:lpstr>
      <vt:lpstr>The post-UNIX world</vt:lpstr>
      <vt:lpstr>A Brief History of Dr. Chuck</vt:lpstr>
      <vt:lpstr>PowerPoint Presentation</vt:lpstr>
      <vt:lpstr>C Programming for Everybody</vt:lpstr>
      <vt:lpstr>Unlocking Advanced Topics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55</cp:revision>
  <dcterms:created xsi:type="dcterms:W3CDTF">2022-07-26T07:32:28Z</dcterms:created>
  <dcterms:modified xsi:type="dcterms:W3CDTF">2023-11-13T14:23:13Z</dcterms:modified>
</cp:coreProperties>
</file>